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25FCB-CB63-48DC-9F1B-46107BF77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17C0-9E00-4159-9D31-9141AA40D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48FDC-6DA3-4103-B05B-E20113A46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6718-2868-474E-9788-17F2B4EC1E6E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59EB6-AB72-477F-88E2-B59E730BB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EAF83-7477-4300-848E-3B70C16C8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3CAA-D706-41A0-81C7-CE7DA2EFC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30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98D33-FC7F-45C7-B05D-CA89DEEA1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C158BE-8A4F-40E1-BDF8-225D50DE3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E4A41-8CD3-4BBF-B3AD-9B85FA8F2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6718-2868-474E-9788-17F2B4EC1E6E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C0146-77E2-4D7E-B4EF-2A224CFEB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42D57-9E58-41EA-8BD1-FE8EA8038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3CAA-D706-41A0-81C7-CE7DA2EFC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2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0A566A-F3C9-4119-97F6-D4D6870A88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74A508-A248-468C-B498-EB7FAD1F0C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EB17E-3BC5-4C1A-A44D-4420C0526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6718-2868-474E-9788-17F2B4EC1E6E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EA910-3434-44B0-BD1B-498E029D9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44B8A-5BA6-4D3F-9731-CD8C8A3AF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3CAA-D706-41A0-81C7-CE7DA2EFC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5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69561-C5F4-4EEB-9AAD-250531E80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016E5-8DFA-4B25-947B-3029B6EE7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0E32C-A638-4954-9154-058816907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6718-2868-474E-9788-17F2B4EC1E6E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F3BDA-749C-4620-B85E-B5C9E70E7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DBB13-77E1-46A6-A8C1-2F97C0058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3CAA-D706-41A0-81C7-CE7DA2EFC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7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7A05D-7361-422C-98E1-C5248500E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DAF55-42C4-4784-B6B4-918F589D7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FDED0-7BC8-4305-8E44-FFED84A80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6718-2868-474E-9788-17F2B4EC1E6E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58923-7FA6-4269-B39B-D3E57D5A6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D9A99-301F-4ACA-999E-4553EFDDB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3CAA-D706-41A0-81C7-CE7DA2EFC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28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0AB87-AB63-483C-97D0-AE4A3E494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4270F-BAFD-4344-A26E-74286B497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D29F79-95BF-48E7-B106-9481E2337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C40FA6-9521-4A8A-BAF7-A13C27FFB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6718-2868-474E-9788-17F2B4EC1E6E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46616C-68C2-4877-B185-048923724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B8FD5-EF58-4EC1-A987-C88B788E9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3CAA-D706-41A0-81C7-CE7DA2EFC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4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F1A56-4D26-4771-A4BD-BC3EA3D37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7311C-FB27-485C-9712-1F337E093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30854E-9A23-4A30-8B3E-2CF3FCA93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59C37E-1457-469F-B52B-D2AB324BE1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B3FEB3-9970-48DB-B6EC-BDFBEF9C83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F7F64D-6F8C-40A8-ABE4-83C58AB19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6718-2868-474E-9788-17F2B4EC1E6E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0085DA-C4BB-4745-8B06-540567E89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F61D17-A700-4816-817E-7C6FE542B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3CAA-D706-41A0-81C7-CE7DA2EFC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52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CBD3B-B623-4873-9E1E-36188067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AEAF82-920E-4D31-AA22-1A77902FB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6718-2868-474E-9788-17F2B4EC1E6E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53F856-D6EB-44F8-AA67-B1BDD3324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E4984E-6E14-4796-B652-FF2A16779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3CAA-D706-41A0-81C7-CE7DA2EFC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0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AA394B-7EA2-4D1B-A34D-314405604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6718-2868-474E-9788-17F2B4EC1E6E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401495-E2F0-4639-BFBF-D4F9E9B99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09BF0F-FDC9-41BB-A553-959FAEBD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3CAA-D706-41A0-81C7-CE7DA2EFC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28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CA327-A4E8-4A7E-A9B6-0A5BE9934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60204-16BE-47C1-800B-D27B86C58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50EC4A-04B1-47F6-A17C-FE3D71FD1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91E99-8814-4B57-8F9C-4D2149D57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6718-2868-474E-9788-17F2B4EC1E6E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0742C-E4FC-485F-8A22-93EB5E78F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DF976F-70ED-4385-BF17-6F83658F7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3CAA-D706-41A0-81C7-CE7DA2EFC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33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2F16A-3B7F-4030-B969-53C167E45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33A7AE-B452-4E33-822D-BC0A122C3D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E86D2-470F-4956-8EFE-DDA9725C6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91D87F-668A-4B02-B739-92DE1BF0A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6718-2868-474E-9788-17F2B4EC1E6E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F10960-1439-4E86-8460-6A9E7EE2E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155424-E9B4-4181-9E59-E38759870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3CAA-D706-41A0-81C7-CE7DA2EFC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52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72872C-E254-4337-BD2C-D45D63E6B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357EB-230F-4E43-B9BF-B6034DA47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2C5F6-78D0-4597-A20C-DE0CEADC28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D6718-2868-474E-9788-17F2B4EC1E6E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65992-0414-4E7B-9E2A-C1216073EF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C7538-BC2A-4E60-B0E5-2D1C06C381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93CAA-D706-41A0-81C7-CE7DA2EFC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6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A3577F38-B9B5-4304-907C-9AA1366145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00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5B81F16F-C286-4524-92C0-3291AEAAF9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12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E94156D1-EA45-4BC4-A021-9E85381401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99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B7FB258C-A365-41B7-A95F-DF9A3BBBF9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22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7BC97A59-A1C0-45FA-8A18-C282C92E6B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62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B45FA291-5F97-44C2-A8D4-56D4C7A05F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41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AB6E665C-88BF-4193-B659-584352BBDA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35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CD949A11-7D72-4566-B673-14321197F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55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4DECED64-F1B1-4DB0-AC95-DC00CE6748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24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4E5F869C-29D8-4420-9551-C160127074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482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78EB5D48-D819-4997-9EDF-0597C62262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36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BEAC3739-B38E-4CAB-8EEA-360265E05A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46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Donovan</dc:creator>
  <cp:lastModifiedBy>Debbie Donovan</cp:lastModifiedBy>
  <cp:revision>1</cp:revision>
  <dcterms:created xsi:type="dcterms:W3CDTF">2019-09-03T04:05:12Z</dcterms:created>
  <dcterms:modified xsi:type="dcterms:W3CDTF">2019-09-03T04:06:10Z</dcterms:modified>
</cp:coreProperties>
</file>